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75213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250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34E9-BDE4-484E-BB19-E5C7CCE62BE1}" type="datetimeFigureOut">
              <a:rPr lang="nb-NO" smtClean="0"/>
              <a:t>11.08.2022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131D-AA1C-490F-BDB4-F839663A0B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8965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34E9-BDE4-484E-BB19-E5C7CCE62BE1}" type="datetimeFigureOut">
              <a:rPr lang="nb-NO" smtClean="0"/>
              <a:t>11.08.2022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131D-AA1C-490F-BDB4-F839663A0B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9578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34E9-BDE4-484E-BB19-E5C7CCE62BE1}" type="datetimeFigureOut">
              <a:rPr lang="nb-NO" smtClean="0"/>
              <a:t>11.08.2022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131D-AA1C-490F-BDB4-F839663A0B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872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34E9-BDE4-484E-BB19-E5C7CCE62BE1}" type="datetimeFigureOut">
              <a:rPr lang="nb-NO" smtClean="0"/>
              <a:t>11.08.2022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131D-AA1C-490F-BDB4-F839663A0B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278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34E9-BDE4-484E-BB19-E5C7CCE62BE1}" type="datetimeFigureOut">
              <a:rPr lang="nb-NO" smtClean="0"/>
              <a:t>11.08.2022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131D-AA1C-490F-BDB4-F839663A0B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8352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34E9-BDE4-484E-BB19-E5C7CCE62BE1}" type="datetimeFigureOut">
              <a:rPr lang="nb-NO" smtClean="0"/>
              <a:t>11.08.2022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131D-AA1C-490F-BDB4-F839663A0B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402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34E9-BDE4-484E-BB19-E5C7CCE62BE1}" type="datetimeFigureOut">
              <a:rPr lang="nb-NO" smtClean="0"/>
              <a:t>11.08.2022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131D-AA1C-490F-BDB4-F839663A0B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431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34E9-BDE4-484E-BB19-E5C7CCE62BE1}" type="datetimeFigureOut">
              <a:rPr lang="nb-NO" smtClean="0"/>
              <a:t>11.08.2022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131D-AA1C-490F-BDB4-F839663A0B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261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34E9-BDE4-484E-BB19-E5C7CCE62BE1}" type="datetimeFigureOut">
              <a:rPr lang="nb-NO" smtClean="0"/>
              <a:t>11.08.2022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131D-AA1C-490F-BDB4-F839663A0B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400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34E9-BDE4-484E-BB19-E5C7CCE62BE1}" type="datetimeFigureOut">
              <a:rPr lang="nb-NO" smtClean="0"/>
              <a:t>11.08.2022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131D-AA1C-490F-BDB4-F839663A0B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254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34E9-BDE4-484E-BB19-E5C7CCE62BE1}" type="datetimeFigureOut">
              <a:rPr lang="nb-NO" smtClean="0"/>
              <a:t>11.08.2022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131D-AA1C-490F-BDB4-F839663A0B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7557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034E9-BDE4-484E-BB19-E5C7CCE62BE1}" type="datetimeFigureOut">
              <a:rPr lang="nb-NO" smtClean="0"/>
              <a:t>11.08.2022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7131D-AA1C-490F-BDB4-F839663A0B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752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21DC24DD-AB31-D802-D405-B988DEBE4F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" y="0"/>
            <a:ext cx="30274165" cy="213836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9D9119-629A-4B5F-A0BB-CB68B9047D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5AF859-5B19-4CE5-B36F-20DA39967D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5065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S.</dc:creator>
  <cp:lastModifiedBy>Jonathan S.</cp:lastModifiedBy>
  <cp:revision>4</cp:revision>
  <dcterms:created xsi:type="dcterms:W3CDTF">2022-04-05T08:54:17Z</dcterms:created>
  <dcterms:modified xsi:type="dcterms:W3CDTF">2022-08-11T10:35:37Z</dcterms:modified>
</cp:coreProperties>
</file>