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48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1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7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09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16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8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38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293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66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33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00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7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79A52A24-C7BD-ADEB-C3D7-DAB19A46F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8"/>
            <a:ext cx="21383625" cy="302741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D9119-629A-4B5F-A0BB-CB68B9047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AF859-5B19-4CE5-B36F-20DA39967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0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S.</dc:creator>
  <cp:lastModifiedBy>Jonathan S.</cp:lastModifiedBy>
  <cp:revision>2</cp:revision>
  <dcterms:created xsi:type="dcterms:W3CDTF">2022-04-05T08:54:17Z</dcterms:created>
  <dcterms:modified xsi:type="dcterms:W3CDTF">2022-08-11T10:34:58Z</dcterms:modified>
</cp:coreProperties>
</file>